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31" d="100"/>
          <a:sy n="31" d="100"/>
        </p:scale>
        <p:origin x="3038" y="53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D6DA3E6C-0DAD-76A3-7E0E-CE1A8B1CF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EE9A13C-CD60-B928-5ACE-262836C5BDDF}"/>
              </a:ext>
            </a:extLst>
          </p:cNvPr>
          <p:cNvSpPr txBox="1">
            <a:spLocks/>
          </p:cNvSpPr>
          <p:nvPr/>
        </p:nvSpPr>
        <p:spPr>
          <a:xfrm>
            <a:off x="375504" y="13333891"/>
            <a:ext cx="9535988" cy="207778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ru-RU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Когато</a:t>
            </a:r>
            <a:r>
              <a:rPr lang="ru-RU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се </a:t>
            </a:r>
            <a:r>
              <a:rPr lang="ru-RU" sz="4800" dirty="0" err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прибираш</a:t>
            </a:r>
            <a:r>
              <a:rPr lang="ru-RU" sz="48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ru-RU" sz="4800" dirty="0" err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вземи</a:t>
            </a:r>
            <a:r>
              <a:rPr lang="ru-RU" sz="48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частица от </a:t>
            </a:r>
            <a:r>
              <a:rPr lang="ru-RU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природата</a:t>
            </a:r>
            <a:r>
              <a:rPr lang="ru-RU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само </a:t>
            </a:r>
            <a:r>
              <a:rPr lang="ru-RU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като</a:t>
            </a:r>
            <a:r>
              <a:rPr lang="ru-RU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48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спомен</a:t>
            </a:r>
            <a:r>
              <a:rPr lang="ru-RU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или </a:t>
            </a:r>
            <a:r>
              <a:rPr lang="ru-RU" sz="48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снимка</a:t>
            </a:r>
            <a:r>
              <a:rPr lang="ru-RU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не в багажа си!</a:t>
            </a:r>
            <a:endParaRPr lang="fr-FR" sz="4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C791927-D9E1-0E84-031C-48CA8D02FA70}"/>
              </a:ext>
            </a:extLst>
          </p:cNvPr>
          <p:cNvSpPr txBox="1">
            <a:spLocks/>
          </p:cNvSpPr>
          <p:nvPr/>
        </p:nvSpPr>
        <p:spPr>
          <a:xfrm>
            <a:off x="87472" y="1024433"/>
            <a:ext cx="10112052" cy="2077786"/>
          </a:xfrm>
          <a:prstGeom prst="rect">
            <a:avLst/>
          </a:prstGeom>
        </p:spPr>
        <p:txBody>
          <a:bodyPr vert="horz" lIns="0" tIns="45720" rIns="91440" bIns="0" rtlCol="0" anchor="t">
            <a:norm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" sz="7200" b="1" i="0" u="none" baseline="30000" dirty="0" smtClean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СЪХРАНИ ПРИРОДАТА</a:t>
            </a:r>
            <a:r>
              <a:rPr lang="bg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,</a:t>
            </a:r>
            <a:r>
              <a:rPr lang="bg" sz="7200" b="1" baseline="30000" dirty="0">
                <a:solidFill>
                  <a:srgbClr val="FFFFFF"/>
                </a:solidFill>
                <a:latin typeface="Verdana"/>
                <a:cs typeface="Verdana"/>
              </a:rPr>
              <a:t/>
            </a:r>
            <a:br>
              <a:rPr lang="bg" sz="7200" b="1" baseline="30000" dirty="0">
                <a:solidFill>
                  <a:srgbClr val="FFFFFF"/>
                </a:solidFill>
                <a:latin typeface="Verdana"/>
                <a:cs typeface="Verdana"/>
              </a:rPr>
            </a:br>
            <a:r>
              <a:rPr lang="bg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не </a:t>
            </a:r>
            <a:r>
              <a:rPr lang="bg" sz="7200" b="0" i="0" u="none" baseline="30000" dirty="0" smtClean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носи растения</a:t>
            </a:r>
            <a:r>
              <a:rPr lang="bg" sz="7200" b="0" i="0" u="none" dirty="0" smtClean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bg" sz="7200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от чужбина</a:t>
            </a:r>
            <a:endParaRPr lang="en-GB" sz="7200" baseline="30000" dirty="0">
              <a:solidFill>
                <a:srgbClr val="FFFFFF"/>
              </a:solidFill>
              <a:latin typeface="Verdana"/>
              <a:ea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85939992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4D37D9-8528-4130-87AC-3263214F23C0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www.w3.org/XML/1998/namespace"/>
    <ds:schemaRef ds:uri="http://schemas.microsoft.com/office/2006/metadata/properties"/>
    <ds:schemaRef ds:uri="http://purl.org/dc/dcmitype/"/>
    <ds:schemaRef ds:uri="24a01684-1a2a-406c-9800-227e6ea0d198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b46b0888-3a4a-41d6-b186-0947ac4cbdb1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30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Medium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User</cp:lastModifiedBy>
  <cp:revision>46</cp:revision>
  <dcterms:created xsi:type="dcterms:W3CDTF">2023-07-25T13:09:41Z</dcterms:created>
  <dcterms:modified xsi:type="dcterms:W3CDTF">2025-05-06T15:40:30Z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